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62" r:id="rId5"/>
  </p:sldIdLst>
  <p:sldSz cx="10058400" cy="77724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13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84" autoAdjust="0"/>
    <p:restoredTop sz="94660"/>
  </p:normalViewPr>
  <p:slideViewPr>
    <p:cSldViewPr snapToGrid="0">
      <p:cViewPr varScale="1">
        <p:scale>
          <a:sx n="59" d="100"/>
          <a:sy n="59" d="100"/>
        </p:scale>
        <p:origin x="1408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B437C0E3-5237-4D8F-95BA-DF7FA423BACE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60513" y="1200150"/>
            <a:ext cx="4194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B255B63F-AD78-41DF-A538-CA6B57E46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049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D69C-7591-45BC-92B5-DC664795EF02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03DE4-0C43-4D9B-AE8C-3E46694FB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830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D69C-7591-45BC-92B5-DC664795EF02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03DE4-0C43-4D9B-AE8C-3E46694FB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656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D69C-7591-45BC-92B5-DC664795EF02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03DE4-0C43-4D9B-AE8C-3E46694FB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853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D69C-7591-45BC-92B5-DC664795EF02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03DE4-0C43-4D9B-AE8C-3E46694FB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292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D69C-7591-45BC-92B5-DC664795EF02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03DE4-0C43-4D9B-AE8C-3E46694FB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867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D69C-7591-45BC-92B5-DC664795EF02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03DE4-0C43-4D9B-AE8C-3E46694FB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189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D69C-7591-45BC-92B5-DC664795EF02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03DE4-0C43-4D9B-AE8C-3E46694FB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537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D69C-7591-45BC-92B5-DC664795EF02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03DE4-0C43-4D9B-AE8C-3E46694FB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306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D69C-7591-45BC-92B5-DC664795EF02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03DE4-0C43-4D9B-AE8C-3E46694FB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129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D69C-7591-45BC-92B5-DC664795EF02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03DE4-0C43-4D9B-AE8C-3E46694FB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969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D69C-7591-45BC-92B5-DC664795EF02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03DE4-0C43-4D9B-AE8C-3E46694FB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397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CD69C-7591-45BC-92B5-DC664795EF02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03DE4-0C43-4D9B-AE8C-3E46694FB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018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tags" Target="../tags/tag3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10" Type="http://schemas.openxmlformats.org/officeDocument/2006/relationships/hyperlink" Target="http://www.dailyclipart.net/clipart/category/objects-clip-art/page/3/" TargetMode="External"/><Relationship Id="rId4" Type="http://schemas.openxmlformats.org/officeDocument/2006/relationships/tags" Target="../tags/tag4.xml"/><Relationship Id="rId9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6511B2D-DDB8-413B-BB5C-EDBAD9C7EB99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372140" y="291014"/>
            <a:ext cx="276446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Study your 7’s multiplication and division facts using Splashmath or Flashcards for 20 minutes.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C80DA68-CA03-44F7-8AFF-08393CF256BE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3405076" y="78360"/>
            <a:ext cx="3248247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 Play a math game on a computer or device for 20 minutes. Options: Dreambox, Splashmath, GoNoodle(Math)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FB0EC55-1D5A-4CE0-9B39-257854D61008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7061544" y="594310"/>
            <a:ext cx="272914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Complete an entire Zearn lesson on Elapsed Time.</a:t>
            </a:r>
          </a:p>
          <a:p>
            <a:pPr marL="0" marR="0" lvl="0" indent="0" algn="ctr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(Mission 2 Lesson 4)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0A570F5-C4F5-4F8C-9B88-8997A65E6535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6916480" y="2402338"/>
            <a:ext cx="301072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Make a poster that would help students with elapsed time. Be sure to include the strategies and vocabulary we’ve learned.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F797317-4CAB-4800-BCD1-27EFFC353F7E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177332" y="2812586"/>
            <a:ext cx="3141921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Create an invitation to your birthday party. Inside include, a detailed schedule of the activities you’ll be doing. Include what time an activity starts, ends, and how long it takes. Activities can be anything you want!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5E38DE5-FD4E-4804-B273-F4CC754A3C6D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6991668" y="5370062"/>
            <a:ext cx="293553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Make a guide of your favorite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TV shows. Include the day,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time, show, and channel.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Record the amount of time it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takes to watch each show in a chart.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Example: “Wild Kratz” 3:30-4:15 is 45 minutes.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pic>
        <p:nvPicPr>
          <p:cNvPr id="3" name="Picture 2" descr="A picture containing drawing, object, clock&#10;&#10;Description automatically generated">
            <a:extLst>
              <a:ext uri="{FF2B5EF4-FFF2-40B4-BE49-F238E27FC236}">
                <a16:creationId xmlns:a16="http://schemas.microsoft.com/office/drawing/2014/main" id="{43181D71-BE93-4D74-AEF3-E2A9E720A8F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0"/>
              </a:ext>
            </a:extLst>
          </a:blip>
          <a:stretch>
            <a:fillRect/>
          </a:stretch>
        </p:blipFill>
        <p:spPr>
          <a:xfrm>
            <a:off x="7680966" y="4456350"/>
            <a:ext cx="745150" cy="79336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1EF02B9-FB35-4172-AF4D-75090B23B59D}"/>
              </a:ext>
            </a:extLst>
          </p:cNvPr>
          <p:cNvSpPr txBox="1"/>
          <p:nvPr/>
        </p:nvSpPr>
        <p:spPr>
          <a:xfrm>
            <a:off x="3898160" y="5446262"/>
            <a:ext cx="25146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 are coaching a professional baseball team. Create their daily practice schedule. It must include: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45 minutes of batting practice, 35 minutes of fielding practice, 1 hour of weight training, 30 minutes of viewing game videos, 25 minutes of running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04C34F8-CD12-4A91-8088-4D075BBF7477}"/>
              </a:ext>
            </a:extLst>
          </p:cNvPr>
          <p:cNvSpPr txBox="1"/>
          <p:nvPr/>
        </p:nvSpPr>
        <p:spPr>
          <a:xfrm>
            <a:off x="628333" y="5370062"/>
            <a:ext cx="2438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Create tic tac toe game boards on paper with 7’s facts in each square. In order to take the space you have to answer the problem!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08335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LATTEN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LATTEN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LATTEN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LATTEN" val="tru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LATTEN" val="tru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LATTEN" val="true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DAF418F6CCB1141B66B2592D9AE1FDB" ma:contentTypeVersion="12" ma:contentTypeDescription="Create a new document." ma:contentTypeScope="" ma:versionID="77f4495c9726189af21e8bcdcf01e45d">
  <xsd:schema xmlns:xsd="http://www.w3.org/2001/XMLSchema" xmlns:xs="http://www.w3.org/2001/XMLSchema" xmlns:p="http://schemas.microsoft.com/office/2006/metadata/properties" xmlns:ns2="9d224acd-8848-43dd-9a46-a1c99f9b9634" xmlns:ns3="88407413-475b-4836-a150-82b991546095" targetNamespace="http://schemas.microsoft.com/office/2006/metadata/properties" ma:root="true" ma:fieldsID="2348d80d81de617257cdcefc04eadd07" ns2:_="" ns3:_="">
    <xsd:import namespace="9d224acd-8848-43dd-9a46-a1c99f9b9634"/>
    <xsd:import namespace="88407413-475b-4836-a150-82b99154609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224acd-8848-43dd-9a46-a1c99f9b963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407413-475b-4836-a150-82b991546095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63A4438-82EF-4E67-9BBA-906EBD5C5A7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6E21391-167B-4C26-9E53-B497C19D9B9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d224acd-8848-43dd-9a46-a1c99f9b9634"/>
    <ds:schemaRef ds:uri="88407413-475b-4836-a150-82b9915460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A526B81-E8EB-482D-9144-D6F42489CA68}">
  <ds:schemaRefs>
    <ds:schemaRef ds:uri="http://purl.org/dc/dcmitype/"/>
    <ds:schemaRef ds:uri="88407413-475b-4836-a150-82b991546095"/>
    <ds:schemaRef ds:uri="http://schemas.microsoft.com/office/2006/documentManagement/types"/>
    <ds:schemaRef ds:uri="9d224acd-8848-43dd-9a46-a1c99f9b9634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339</TotalTime>
  <Words>241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Stahl, Molly</dc:creator>
  <cp:lastModifiedBy>Amber Coffey</cp:lastModifiedBy>
  <cp:revision>37</cp:revision>
  <cp:lastPrinted>2020-03-26T12:31:01Z</cp:lastPrinted>
  <dcterms:created xsi:type="dcterms:W3CDTF">2020-03-13T16:38:09Z</dcterms:created>
  <dcterms:modified xsi:type="dcterms:W3CDTF">2020-04-22T15:27:32Z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0x0101005DAF418F6CCB1141B66B2592D9AE1FDB</vt:lpwstr>
  </property>
</Properties>
</file>