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58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30"/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9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0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0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1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58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330">
                <a:solidFill>
                  <a:schemeClr val="tx1"/>
                </a:solidFill>
              </a:defRPr>
            </a:lvl1pPr>
            <a:lvl2pPr marL="443777" indent="0">
              <a:buNone/>
              <a:defRPr sz="1941">
                <a:solidFill>
                  <a:schemeClr val="tx1">
                    <a:tint val="75000"/>
                  </a:schemeClr>
                </a:solidFill>
              </a:defRPr>
            </a:lvl2pPr>
            <a:lvl3pPr marL="887553" indent="0">
              <a:buNone/>
              <a:defRPr sz="1747">
                <a:solidFill>
                  <a:schemeClr val="tx1">
                    <a:tint val="75000"/>
                  </a:schemeClr>
                </a:solidFill>
              </a:defRPr>
            </a:lvl3pPr>
            <a:lvl4pPr marL="1331330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4pPr>
            <a:lvl5pPr marL="1775106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5pPr>
            <a:lvl6pPr marL="2218883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6pPr>
            <a:lvl7pPr marL="2662660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7pPr>
            <a:lvl8pPr marL="3106436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8pPr>
            <a:lvl9pPr marL="3550213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4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330" b="1"/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330" b="1"/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3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9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1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06"/>
            </a:lvl1pPr>
            <a:lvl2pPr>
              <a:defRPr sz="2718"/>
            </a:lvl2pPr>
            <a:lvl3pPr>
              <a:defRPr sz="2330"/>
            </a:lvl3pPr>
            <a:lvl4pPr>
              <a:defRPr sz="1941"/>
            </a:lvl4pPr>
            <a:lvl5pPr>
              <a:defRPr sz="1941"/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553"/>
            </a:lvl1pPr>
            <a:lvl2pPr marL="443777" indent="0">
              <a:buNone/>
              <a:defRPr sz="1359"/>
            </a:lvl2pPr>
            <a:lvl3pPr marL="887553" indent="0">
              <a:buNone/>
              <a:defRPr sz="1165"/>
            </a:lvl3pPr>
            <a:lvl4pPr marL="1331330" indent="0">
              <a:buNone/>
              <a:defRPr sz="971"/>
            </a:lvl4pPr>
            <a:lvl5pPr marL="1775106" indent="0">
              <a:buNone/>
              <a:defRPr sz="971"/>
            </a:lvl5pPr>
            <a:lvl6pPr marL="2218883" indent="0">
              <a:buNone/>
              <a:defRPr sz="971"/>
            </a:lvl6pPr>
            <a:lvl7pPr marL="2662660" indent="0">
              <a:buNone/>
              <a:defRPr sz="971"/>
            </a:lvl7pPr>
            <a:lvl8pPr marL="3106436" indent="0">
              <a:buNone/>
              <a:defRPr sz="971"/>
            </a:lvl8pPr>
            <a:lvl9pPr marL="3550213" indent="0">
              <a:buNone/>
              <a:defRPr sz="97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9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1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06"/>
            </a:lvl1pPr>
            <a:lvl2pPr marL="443777" indent="0">
              <a:buNone/>
              <a:defRPr sz="2718"/>
            </a:lvl2pPr>
            <a:lvl3pPr marL="887553" indent="0">
              <a:buNone/>
              <a:defRPr sz="2330"/>
            </a:lvl3pPr>
            <a:lvl4pPr marL="1331330" indent="0">
              <a:buNone/>
              <a:defRPr sz="1941"/>
            </a:lvl4pPr>
            <a:lvl5pPr marL="1775106" indent="0">
              <a:buNone/>
              <a:defRPr sz="1941"/>
            </a:lvl5pPr>
            <a:lvl6pPr marL="2218883" indent="0">
              <a:buNone/>
              <a:defRPr sz="1941"/>
            </a:lvl6pPr>
            <a:lvl7pPr marL="2662660" indent="0">
              <a:buNone/>
              <a:defRPr sz="1941"/>
            </a:lvl7pPr>
            <a:lvl8pPr marL="3106436" indent="0">
              <a:buNone/>
              <a:defRPr sz="1941"/>
            </a:lvl8pPr>
            <a:lvl9pPr marL="3550213" indent="0">
              <a:buNone/>
              <a:defRPr sz="194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553"/>
            </a:lvl1pPr>
            <a:lvl2pPr marL="443777" indent="0">
              <a:buNone/>
              <a:defRPr sz="1359"/>
            </a:lvl2pPr>
            <a:lvl3pPr marL="887553" indent="0">
              <a:buNone/>
              <a:defRPr sz="1165"/>
            </a:lvl3pPr>
            <a:lvl4pPr marL="1331330" indent="0">
              <a:buNone/>
              <a:defRPr sz="971"/>
            </a:lvl4pPr>
            <a:lvl5pPr marL="1775106" indent="0">
              <a:buNone/>
              <a:defRPr sz="971"/>
            </a:lvl5pPr>
            <a:lvl6pPr marL="2218883" indent="0">
              <a:buNone/>
              <a:defRPr sz="971"/>
            </a:lvl6pPr>
            <a:lvl7pPr marL="2662660" indent="0">
              <a:buNone/>
              <a:defRPr sz="971"/>
            </a:lvl7pPr>
            <a:lvl8pPr marL="3106436" indent="0">
              <a:buNone/>
              <a:defRPr sz="971"/>
            </a:lvl8pPr>
            <a:lvl9pPr marL="3550213" indent="0">
              <a:buNone/>
              <a:defRPr sz="97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0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D69C-7591-45BC-92B5-DC664795EF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3DE4-0C43-4D9B-AE8C-3E46694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4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hyperlink" Target="https://www.publicdomainpictures.net/en/view-image.php?image=29475&amp;picture=numbers" TargetMode="External"/><Relationship Id="rId2" Type="http://schemas.openxmlformats.org/officeDocument/2006/relationships/tags" Target="../tags/tag2.xml"/><Relationship Id="rId16" Type="http://schemas.openxmlformats.org/officeDocument/2006/relationships/hyperlink" Target="https://istesstudentservices.wordpress.com/2012/10/18/stages-of-writing-in-kindergarten/" TargetMode="Externa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jpg"/><Relationship Id="rId5" Type="http://schemas.openxmlformats.org/officeDocument/2006/relationships/tags" Target="../tags/tag5.xml"/><Relationship Id="rId15" Type="http://schemas.openxmlformats.org/officeDocument/2006/relationships/image" Target="../media/image5.jpg"/><Relationship Id="rId10" Type="http://schemas.openxmlformats.org/officeDocument/2006/relationships/hyperlink" Target="http://lizqualman.blogspot.com/2011/01/hopping-with-imaginisce-i-top.html" TargetMode="External"/><Relationship Id="rId4" Type="http://schemas.openxmlformats.org/officeDocument/2006/relationships/tags" Target="../tags/tag4.xml"/><Relationship Id="rId9" Type="http://schemas.openxmlformats.org/officeDocument/2006/relationships/image" Target="../media/image2.jpg"/><Relationship Id="rId14" Type="http://schemas.openxmlformats.org/officeDocument/2006/relationships/hyperlink" Target="https://pixabay.com/en/multiply-x-cancel-abort-sign-30337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511B2D-DDB8-413B-BB5C-EDBAD9C7EB9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926378" y="203874"/>
            <a:ext cx="2439234" cy="1314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3433">
              <a:defRPr/>
            </a:pPr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Review </a:t>
            </a:r>
            <a:r>
              <a:rPr lang="en-US" sz="1588" b="1" dirty="0">
                <a:solidFill>
                  <a:prstClr val="black"/>
                </a:solidFill>
                <a:latin typeface="Century Gothic" panose="020B0502020202020204" pitchFamily="34" charset="0"/>
              </a:rPr>
              <a:t>all</a:t>
            </a:r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 of your multiplication and division facts by doing quizzes on Multiplication.com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80DA68-CA03-44F7-8AFF-08393CF256B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745540" y="120994"/>
            <a:ext cx="2866100" cy="1450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3433">
              <a:defRPr/>
            </a:pPr>
            <a:r>
              <a:rPr lang="en-US" sz="1765" dirty="0">
                <a:solidFill>
                  <a:prstClr val="black"/>
                </a:solidFill>
                <a:latin typeface="Century Gothic" panose="020B0502020202020204" pitchFamily="34" charset="0"/>
              </a:rPr>
              <a:t>  Skip count by 2s, 5s and 10s to 300. </a:t>
            </a:r>
          </a:p>
          <a:p>
            <a:pPr algn="ctr" defTabSz="403433">
              <a:defRPr/>
            </a:pPr>
            <a:r>
              <a:rPr lang="en-US" sz="1765" b="1" dirty="0">
                <a:solidFill>
                  <a:prstClr val="black"/>
                </a:solidFill>
                <a:latin typeface="Century Gothic" panose="020B0502020202020204" pitchFamily="34" charset="0"/>
              </a:rPr>
              <a:t>Challenge:</a:t>
            </a:r>
            <a:r>
              <a:rPr lang="en-US" sz="1765" dirty="0">
                <a:solidFill>
                  <a:prstClr val="black"/>
                </a:solidFill>
                <a:latin typeface="Century Gothic" panose="020B0502020202020204" pitchFamily="34" charset="0"/>
              </a:rPr>
              <a:t> Start at 450 and count by 2s to 600.</a:t>
            </a:r>
            <a:endParaRPr lang="en-US" sz="123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03433">
              <a:defRPr/>
            </a:pPr>
            <a:r>
              <a:rPr lang="en-US" sz="1765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B0EC55-1D5A-4CE0-9B39-257854D6100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975651" y="138989"/>
            <a:ext cx="2408069" cy="1939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7553">
              <a:defRPr/>
            </a:pPr>
            <a:r>
              <a:rPr lang="en-US" sz="1412" dirty="0">
                <a:solidFill>
                  <a:prstClr val="black"/>
                </a:solidFill>
                <a:latin typeface="Century Gothic" panose="020B0502020202020204" pitchFamily="34" charset="0"/>
              </a:rPr>
              <a:t>Think of how many family members you live with. Without going to physically count, how many total toes are there between you and your family members?</a:t>
            </a:r>
          </a:p>
          <a:p>
            <a:pPr algn="ctr" defTabSz="887553">
              <a:defRPr/>
            </a:pPr>
            <a:r>
              <a:rPr lang="en-US" sz="1059" b="1" dirty="0">
                <a:solidFill>
                  <a:prstClr val="black"/>
                </a:solidFill>
                <a:latin typeface="Century Gothic" panose="020B0502020202020204" pitchFamily="34" charset="0"/>
              </a:rPr>
              <a:t>Hint: What is the best operation to use to solve this problem?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A570F5-C4F5-4F8C-9B88-8997A65E653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846422" y="2110068"/>
            <a:ext cx="2656519" cy="180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03433">
              <a:defRPr/>
            </a:pPr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Write all the numbers between </a:t>
            </a:r>
            <a:r>
              <a:rPr lang="en-US" sz="1588" b="1" dirty="0">
                <a:solidFill>
                  <a:prstClr val="black"/>
                </a:solidFill>
                <a:latin typeface="Century Gothic" panose="020B0502020202020204" pitchFamily="34" charset="0"/>
              </a:rPr>
              <a:t>1,056-1,095. </a:t>
            </a:r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Pick two numbers and add or subtract them. Show your work for the strategy used to solve.</a:t>
            </a:r>
          </a:p>
          <a:p>
            <a:pPr defTabSz="403433">
              <a:defRPr/>
            </a:pPr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797317-4CAB-4800-BCD1-27EFFC353F7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59853" y="2159972"/>
            <a:ext cx="2772283" cy="1396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03433">
              <a:defRPr/>
            </a:pPr>
            <a:r>
              <a:rPr lang="en-US" sz="1412" dirty="0">
                <a:solidFill>
                  <a:prstClr val="black"/>
                </a:solidFill>
                <a:latin typeface="Century Gothic" panose="020B0502020202020204" pitchFamily="34" charset="0"/>
              </a:rPr>
              <a:t>Challenge someone in your home to see who can complete the most hops on one foot. How many more hops did the winner complete than the loser?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E38DE5-FD4E-4804-B273-F4CC754A3C6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687123" y="4886723"/>
            <a:ext cx="2590176" cy="1558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03433">
              <a:defRPr/>
            </a:pPr>
            <a:r>
              <a:rPr lang="en-US" sz="1588" dirty="0">
                <a:solidFill>
                  <a:prstClr val="black"/>
                </a:solidFill>
                <a:latin typeface="Calibri" panose="020F0502020204030204"/>
              </a:rPr>
              <a:t>Create your own math problem using objects and family members in your house. Share it with someone and see if they can solve it!</a:t>
            </a:r>
            <a:endParaRPr lang="en-US" sz="1765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EF02B9-FB35-4172-AF4D-75090B23B59D}"/>
              </a:ext>
            </a:extLst>
          </p:cNvPr>
          <p:cNvSpPr txBox="1"/>
          <p:nvPr/>
        </p:nvSpPr>
        <p:spPr>
          <a:xfrm>
            <a:off x="5069208" y="4738290"/>
            <a:ext cx="2218765" cy="2047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03433"/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Pretend you are planning our end of the year class party and you have $200 to spend. Create a budget for</a:t>
            </a:r>
          </a:p>
          <a:p>
            <a:pPr defTabSz="403433"/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how your money will be spent.</a:t>
            </a:r>
            <a:endParaRPr lang="en-US" sz="1765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4C34F8-CD12-4A91-8088-4D075BBF7477}"/>
              </a:ext>
            </a:extLst>
          </p:cNvPr>
          <p:cNvSpPr txBox="1"/>
          <p:nvPr/>
        </p:nvSpPr>
        <p:spPr>
          <a:xfrm>
            <a:off x="1189608" y="4886723"/>
            <a:ext cx="2151529" cy="2047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03433">
              <a:defRPr/>
            </a:pPr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Set a timer for </a:t>
            </a:r>
            <a:r>
              <a:rPr lang="en-US" sz="1588" b="1" dirty="0">
                <a:solidFill>
                  <a:prstClr val="black"/>
                </a:solidFill>
                <a:latin typeface="Century Gothic" panose="020B0502020202020204" pitchFamily="34" charset="0"/>
              </a:rPr>
              <a:t>5</a:t>
            </a:r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588" b="1" dirty="0">
                <a:solidFill>
                  <a:prstClr val="black"/>
                </a:solidFill>
                <a:latin typeface="Century Gothic" panose="020B0502020202020204" pitchFamily="34" charset="0"/>
              </a:rPr>
              <a:t>minutes</a:t>
            </a:r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. Have a family member use flashcards to test you on </a:t>
            </a:r>
            <a:r>
              <a:rPr lang="en-US" sz="1588" b="1" dirty="0">
                <a:solidFill>
                  <a:prstClr val="black"/>
                </a:solidFill>
                <a:latin typeface="Century Gothic" panose="020B0502020202020204" pitchFamily="34" charset="0"/>
              </a:rPr>
              <a:t>ALL</a:t>
            </a:r>
            <a:r>
              <a:rPr lang="en-US" sz="1588" dirty="0">
                <a:solidFill>
                  <a:prstClr val="black"/>
                </a:solidFill>
                <a:latin typeface="Century Gothic" panose="020B0502020202020204" pitchFamily="34" charset="0"/>
              </a:rPr>
              <a:t> facts. Try and get as many correct as you can!</a:t>
            </a:r>
          </a:p>
          <a:p>
            <a:pPr defTabSz="403433">
              <a:defRPr/>
            </a:pPr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9" descr="A picture containing table, sitting, cake, drawing&#10;&#10;Description automatically generated">
            <a:extLst>
              <a:ext uri="{FF2B5EF4-FFF2-40B4-BE49-F238E27FC236}">
                <a16:creationId xmlns:a16="http://schemas.microsoft.com/office/drawing/2014/main" id="{E8EEF23C-6A46-4250-BB24-AD7CFA8521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1189608" y="3524307"/>
            <a:ext cx="1594437" cy="996523"/>
          </a:xfrm>
          <a:prstGeom prst="rect">
            <a:avLst/>
          </a:prstGeom>
        </p:spPr>
      </p:pic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CFAA2BC3-F4C5-401B-9B1A-4258730214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5726679" y="1310481"/>
            <a:ext cx="738642" cy="738642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02AA6502-FD05-41DA-BF78-5C8E3656069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 rot="20745929">
            <a:off x="1745444" y="1497222"/>
            <a:ext cx="482766" cy="481258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6CAA68-A1CA-47EC-9BC9-15E8B6A09A1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 rot="10800000" flipV="1">
            <a:off x="9464739" y="3556123"/>
            <a:ext cx="1034944" cy="109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83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Coffey</dc:creator>
  <cp:lastModifiedBy>Amber Coffey</cp:lastModifiedBy>
  <cp:revision>1</cp:revision>
  <dcterms:created xsi:type="dcterms:W3CDTF">2020-05-07T23:52:30Z</dcterms:created>
  <dcterms:modified xsi:type="dcterms:W3CDTF">2020-05-07T23:53:48Z</dcterms:modified>
</cp:coreProperties>
</file>