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2" r:id="rId5"/>
  </p:sldIdLst>
  <p:sldSz cx="100584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>
        <p:scale>
          <a:sx n="59" d="100"/>
          <a:sy n="59" d="100"/>
        </p:scale>
        <p:origin x="14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437C0E3-5237-4D8F-95BA-DF7FA423BA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0513" y="1200150"/>
            <a:ext cx="4194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255B63F-AD78-41DF-A538-CA6B57E46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9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8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3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2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D69C-7591-45BC-92B5-DC664795EF0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3DE4-0C43-4D9B-AE8C-3E46694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hyperlink" Target="http://www.coetail.com/karenrobb/tag/teaching/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g"/><Relationship Id="rId5" Type="http://schemas.openxmlformats.org/officeDocument/2006/relationships/tags" Target="../tags/tag5.xml"/><Relationship Id="rId10" Type="http://schemas.openxmlformats.org/officeDocument/2006/relationships/hyperlink" Target="https://publicdomainpictures.net/view-image.php?image=42217&amp;picture=writing-hand-silhouette" TargetMode="External"/><Relationship Id="rId4" Type="http://schemas.openxmlformats.org/officeDocument/2006/relationships/tags" Target="../tags/tag4.xml"/><Relationship Id="rId9" Type="http://schemas.openxmlformats.org/officeDocument/2006/relationships/image" Target="../media/image2.jpg"/><Relationship Id="rId14" Type="http://schemas.openxmlformats.org/officeDocument/2006/relationships/hyperlink" Target="https://pxhere.com/en/photo/9581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511B2D-DDB8-413B-BB5C-EDBAD9C7EB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2140" y="291014"/>
            <a:ext cx="2764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Study your 7’s multiplication and division facts using Splashmath or Flashcards for 20 minutes.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0DA68-CA03-44F7-8AFF-08393CF256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05076" y="78360"/>
            <a:ext cx="32482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Play a math game on a computer or device for 20 minutes. Options: Dreambox, Splashmath, GoNoodle(Math)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0EC55-1D5A-4CE0-9B39-257854D610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61544" y="594310"/>
            <a:ext cx="27291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Design a poster that explains how to do addition with regrouping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570F5-C4F5-4F8C-9B88-8997A65E65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10712" y="2897640"/>
            <a:ext cx="3010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Solve 738- 362 in two ways. Show your work for both strategies.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797317-4CAB-4800-BCD1-27EFFC353F7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2140" y="2559710"/>
            <a:ext cx="3141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a paragraph comparing addition and subtraction. How are they alike? How are they different?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38DE5-FD4E-4804-B273-F4CC754A3C6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91668" y="5370062"/>
            <a:ext cx="2935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 word problem where you add the numbers 873 and 236. Solve the word problem using your favorite strategy. Make sure you show your work!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EF02B9-FB35-4172-AF4D-75090B23B59D}"/>
              </a:ext>
            </a:extLst>
          </p:cNvPr>
          <p:cNvSpPr txBox="1"/>
          <p:nvPr/>
        </p:nvSpPr>
        <p:spPr>
          <a:xfrm>
            <a:off x="3887274" y="5477783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5840"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Design a poster that explains how to do subtraction with regrouping.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C34F8-CD12-4A91-8088-4D075BBF7477}"/>
              </a:ext>
            </a:extLst>
          </p:cNvPr>
          <p:cNvSpPr txBox="1"/>
          <p:nvPr/>
        </p:nvSpPr>
        <p:spPr>
          <a:xfrm>
            <a:off x="628333" y="5370062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Set a timer for 2 minutes. Have a family member use flashcards to test you on your 7’s facts. Try and get as many correct as you can!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22FAC27-DEF8-4B42-B6F9-06FD723E03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02504" y="3820970"/>
            <a:ext cx="1445075" cy="144507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5E3A7F-6E42-47E0-A8BB-F91D85B7D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810712" y="3951431"/>
            <a:ext cx="2754087" cy="733880"/>
          </a:xfrm>
          <a:prstGeom prst="rect">
            <a:avLst/>
          </a:prstGeom>
        </p:spPr>
      </p:pic>
      <p:pic>
        <p:nvPicPr>
          <p:cNvPr id="17" name="Picture 16" descr="A picture containing indoor, table, implement, vegetable&#10;&#10;Description automatically generated">
            <a:extLst>
              <a:ext uri="{FF2B5EF4-FFF2-40B4-BE49-F238E27FC236}">
                <a16:creationId xmlns:a16="http://schemas.microsoft.com/office/drawing/2014/main" id="{02C35FE4-783A-4E45-8040-96CA2960B9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flipH="1">
            <a:off x="4659085" y="6736130"/>
            <a:ext cx="1164772" cy="7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F418F6CCB1141B66B2592D9AE1FDB" ma:contentTypeVersion="12" ma:contentTypeDescription="Create a new document." ma:contentTypeScope="" ma:versionID="77f4495c9726189af21e8bcdcf01e45d">
  <xsd:schema xmlns:xsd="http://www.w3.org/2001/XMLSchema" xmlns:xs="http://www.w3.org/2001/XMLSchema" xmlns:p="http://schemas.microsoft.com/office/2006/metadata/properties" xmlns:ns2="9d224acd-8848-43dd-9a46-a1c99f9b9634" xmlns:ns3="88407413-475b-4836-a150-82b991546095" targetNamespace="http://schemas.microsoft.com/office/2006/metadata/properties" ma:root="true" ma:fieldsID="2348d80d81de617257cdcefc04eadd07" ns2:_="" ns3:_="">
    <xsd:import namespace="9d224acd-8848-43dd-9a46-a1c99f9b9634"/>
    <xsd:import namespace="88407413-475b-4836-a150-82b9915460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24acd-8848-43dd-9a46-a1c99f9b96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7413-475b-4836-a150-82b9915460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526B81-E8EB-482D-9144-D6F42489CA68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9d224acd-8848-43dd-9a46-a1c99f9b9634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8407413-475b-4836-a150-82b991546095"/>
  </ds:schemaRefs>
</ds:datastoreItem>
</file>

<file path=customXml/itemProps2.xml><?xml version="1.0" encoding="utf-8"?>
<ds:datastoreItem xmlns:ds="http://schemas.openxmlformats.org/officeDocument/2006/customXml" ds:itemID="{B6E21391-167B-4C26-9E53-B497C19D9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24acd-8848-43dd-9a46-a1c99f9b9634"/>
    <ds:schemaRef ds:uri="88407413-475b-4836-a150-82b991546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3A4438-82EF-4E67-9BBA-906EBD5C5A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155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Stahl, Molly</dc:creator>
  <cp:lastModifiedBy>Amber Coffey</cp:lastModifiedBy>
  <cp:revision>44</cp:revision>
  <cp:lastPrinted>2020-03-26T12:31:01Z</cp:lastPrinted>
  <dcterms:created xsi:type="dcterms:W3CDTF">2020-03-13T16:38:09Z</dcterms:created>
  <dcterms:modified xsi:type="dcterms:W3CDTF">2020-04-30T19:25:28Z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0x0101005DAF418F6CCB1141B66B2592D9AE1FDB</vt:lpwstr>
  </property>
</Properties>
</file>